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2"/>
    <p:restoredTop sz="94655"/>
  </p:normalViewPr>
  <p:slideViewPr>
    <p:cSldViewPr snapToGrid="0" snapToObjects="1">
      <p:cViewPr varScale="1">
        <p:scale>
          <a:sx n="100" d="100"/>
          <a:sy n="100" d="100"/>
        </p:scale>
        <p:origin x="6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CCD4A-0CA3-6D43-B9C4-E63B93330B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Five Times it’s OK to Bend Fact for Fiction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8AFD1-276B-EF4E-9CE0-69CAFECED7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Writing Historical Fiction</a:t>
            </a:r>
            <a:br>
              <a:rPr lang="en-US" dirty="0"/>
            </a:br>
            <a:r>
              <a:rPr lang="en-US" dirty="0"/>
              <a:t>by Sheila Myers</a:t>
            </a:r>
          </a:p>
        </p:txBody>
      </p:sp>
    </p:spTree>
    <p:extLst>
      <p:ext uri="{BB962C8B-B14F-4D97-AF65-F5344CB8AC3E}">
        <p14:creationId xmlns:p14="http://schemas.microsoft.com/office/powerpoint/2010/main" val="329476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937-7889-104E-A615-E7341A9F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When Your Aim is to Entertain not Educate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7DF8E-58F8-474F-9162-3FCF94F88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what keeps the majority of the readers reading your story – like Downton Abbey – what kept the viewers was the soap opera in the scullery and the upstairs dining room. Not the fine details. </a:t>
            </a:r>
          </a:p>
          <a:p>
            <a:r>
              <a:rPr lang="en-US" dirty="0"/>
              <a:t>Example: the Downton Abbey Riding scene and riding crop controversy.</a:t>
            </a:r>
          </a:p>
        </p:txBody>
      </p:sp>
    </p:spTree>
    <p:extLst>
      <p:ext uri="{BB962C8B-B14F-4D97-AF65-F5344CB8AC3E}">
        <p14:creationId xmlns:p14="http://schemas.microsoft.com/office/powerpoint/2010/main" val="58633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D3264-7BB2-1C47-B51F-75B6D8E4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</a:t>
            </a:r>
            <a:r>
              <a:rPr lang="en-US" sz="2700" b="1" i="1" dirty="0"/>
              <a:t>When the known facts don’t explain WHY something happened, or to clarify motives of the protagonists.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FE61A-02DC-B248-B0B8-2176FFF8A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author of Wench, </a:t>
            </a:r>
            <a:r>
              <a:rPr lang="en-US" dirty="0" err="1"/>
              <a:t>Dolen</a:t>
            </a:r>
            <a:r>
              <a:rPr lang="en-US" dirty="0"/>
              <a:t> Perkins-Valdez said at the Historical Novel Society 2019 Conference: Sometimes you may have to make shit up. </a:t>
            </a:r>
          </a:p>
        </p:txBody>
      </p:sp>
    </p:spTree>
    <p:extLst>
      <p:ext uri="{BB962C8B-B14F-4D97-AF65-F5344CB8AC3E}">
        <p14:creationId xmlns:p14="http://schemas.microsoft.com/office/powerpoint/2010/main" val="129289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6C2E-5B21-BB4D-B301-78E330DC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</a:t>
            </a:r>
            <a:r>
              <a:rPr lang="en-US" sz="2700" b="1" i="1" dirty="0"/>
              <a:t>When a historical fact does not have great historical significance but it helps the writer’s story to bend the truth. 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BC9E-51A8-1447-B86B-32A76DF90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i="1" dirty="0"/>
              <a:t>Fortune Hunter</a:t>
            </a:r>
            <a:r>
              <a:rPr lang="en-US" dirty="0"/>
              <a:t> by Daisy Goodwin . She took a seven year love affair and condensed the events into two years.</a:t>
            </a:r>
          </a:p>
          <a:p>
            <a:r>
              <a:rPr lang="en-US" dirty="0"/>
              <a:t>I took a cousin and made her 10 years older than she really was – never knew I was wrong until well into the trilogy. Does it matter? Hardly. None of the descendants have called me out on it.</a:t>
            </a:r>
          </a:p>
        </p:txBody>
      </p:sp>
    </p:spTree>
    <p:extLst>
      <p:ext uri="{BB962C8B-B14F-4D97-AF65-F5344CB8AC3E}">
        <p14:creationId xmlns:p14="http://schemas.microsoft.com/office/powerpoint/2010/main" val="410793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576B-8C7E-3949-855E-8CA58485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</a:t>
            </a:r>
            <a:r>
              <a:rPr lang="en-US" sz="2700" b="1" i="1" dirty="0"/>
              <a:t>When the ‘known facts’ are as likely to be as fictional as the fiction itself. Otherwise known as ‘winner writes the history books’.</a:t>
            </a:r>
            <a:r>
              <a:rPr lang="en-US" sz="27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C1EDE-6462-E042-9DBB-2D2072BA7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William West Durant: he lied to his biographers in the last known oral interview in the 1930s. With digitization it is easy to find this out. </a:t>
            </a:r>
          </a:p>
        </p:txBody>
      </p:sp>
    </p:spTree>
    <p:extLst>
      <p:ext uri="{BB962C8B-B14F-4D97-AF65-F5344CB8AC3E}">
        <p14:creationId xmlns:p14="http://schemas.microsoft.com/office/powerpoint/2010/main" val="405470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5E3B-EF29-4C43-951F-9DA9049F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</a:t>
            </a:r>
            <a:r>
              <a:rPr lang="en-US" b="1" i="1" dirty="0"/>
              <a:t>When material has been deliberately removed to prevent others from seeing it.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F01AE-0ABE-F947-8105-4FFA581DA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This creates the freedom to speculate on what it might be, and what the motives might have been in removing it.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Example: diaries with pages ripped out or missing from Durant family. </a:t>
            </a:r>
          </a:p>
          <a:p>
            <a:r>
              <a:rPr lang="en-US" dirty="0"/>
              <a:t>Queen Victoria’s diary was censored by her daughter. Whole passages ripped out.</a:t>
            </a:r>
          </a:p>
        </p:txBody>
      </p:sp>
    </p:spTree>
    <p:extLst>
      <p:ext uri="{BB962C8B-B14F-4D97-AF65-F5344CB8AC3E}">
        <p14:creationId xmlns:p14="http://schemas.microsoft.com/office/powerpoint/2010/main" val="2978091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66</TotalTime>
  <Words>338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Five Times it’s OK to Bend Fact for Fiction</vt:lpstr>
      <vt:lpstr>1. When Your Aim is to Entertain not Educate</vt:lpstr>
      <vt:lpstr>2. When the known facts don’t explain WHY something happened, or to clarify motives of the protagonists. </vt:lpstr>
      <vt:lpstr>3. When a historical fact does not have great historical significance but it helps the writer’s story to bend the truth.  </vt:lpstr>
      <vt:lpstr>4. When the ‘known facts’ are as likely to be as fictional as the fiction itself. Otherwise known as ‘winner writes the history books’. </vt:lpstr>
      <vt:lpstr>5. When material has been deliberately removed to prevent others from seeing it.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Times it’s OK to Bend Fact for Fiction</dc:title>
  <dc:creator>Sheila Myers</dc:creator>
  <cp:lastModifiedBy>Sheila Myers</cp:lastModifiedBy>
  <cp:revision>4</cp:revision>
  <dcterms:created xsi:type="dcterms:W3CDTF">2020-06-08T15:58:48Z</dcterms:created>
  <dcterms:modified xsi:type="dcterms:W3CDTF">2020-06-09T17:56:45Z</dcterms:modified>
</cp:coreProperties>
</file>